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3" r:id="rId3"/>
    <p:sldId id="258" r:id="rId4"/>
    <p:sldId id="259" r:id="rId5"/>
    <p:sldId id="260" r:id="rId6"/>
    <p:sldId id="261" r:id="rId7"/>
    <p:sldId id="257" r:id="rId8"/>
    <p:sldId id="268" r:id="rId9"/>
    <p:sldId id="262" r:id="rId10"/>
    <p:sldId id="265" r:id="rId11"/>
    <p:sldId id="266" r:id="rId12"/>
    <p:sldId id="264" r:id="rId13"/>
    <p:sldId id="267" r:id="rId1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2C65A70-8837-4132-919F-BCEFD64CB62C}" type="datetimeFigureOut">
              <a:rPr lang="en-CA" smtClean="0"/>
              <a:t>2017-08-27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8F98141-3360-41AB-8853-2B7BB61FE7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79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3F49-89BE-4611-A524-1A19AC3E2C63}" type="datetimeFigureOut">
              <a:rPr lang="en-CA" smtClean="0"/>
              <a:t>2017-08-27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AD8-F86D-463C-B7DC-5F5E4198F2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087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3F49-89BE-4611-A524-1A19AC3E2C63}" type="datetimeFigureOut">
              <a:rPr lang="en-CA" smtClean="0"/>
              <a:t>2017-08-27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AD8-F86D-463C-B7DC-5F5E4198F2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218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3F49-89BE-4611-A524-1A19AC3E2C63}" type="datetimeFigureOut">
              <a:rPr lang="en-CA" smtClean="0"/>
              <a:t>2017-08-27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AD8-F86D-463C-B7DC-5F5E4198F2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449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3F49-89BE-4611-A524-1A19AC3E2C63}" type="datetimeFigureOut">
              <a:rPr lang="en-CA" smtClean="0"/>
              <a:t>2017-08-27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AD8-F86D-463C-B7DC-5F5E4198F2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7933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3F49-89BE-4611-A524-1A19AC3E2C63}" type="datetimeFigureOut">
              <a:rPr lang="en-CA" smtClean="0"/>
              <a:t>2017-08-27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AD8-F86D-463C-B7DC-5F5E4198F2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279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3F49-89BE-4611-A524-1A19AC3E2C63}" type="datetimeFigureOut">
              <a:rPr lang="en-CA" smtClean="0"/>
              <a:t>2017-08-27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AD8-F86D-463C-B7DC-5F5E4198F2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477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3F49-89BE-4611-A524-1A19AC3E2C63}" type="datetimeFigureOut">
              <a:rPr lang="en-CA" smtClean="0"/>
              <a:t>2017-08-27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AD8-F86D-463C-B7DC-5F5E4198F2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738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3F49-89BE-4611-A524-1A19AC3E2C63}" type="datetimeFigureOut">
              <a:rPr lang="en-CA" smtClean="0"/>
              <a:t>2017-08-27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AD8-F86D-463C-B7DC-5F5E4198F2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625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3F49-89BE-4611-A524-1A19AC3E2C63}" type="datetimeFigureOut">
              <a:rPr lang="en-CA" smtClean="0"/>
              <a:t>2017-08-27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AD8-F86D-463C-B7DC-5F5E4198F2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47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3F49-89BE-4611-A524-1A19AC3E2C63}" type="datetimeFigureOut">
              <a:rPr lang="en-CA" smtClean="0"/>
              <a:t>2017-08-27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AD8-F86D-463C-B7DC-5F5E4198F2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173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3F49-89BE-4611-A524-1A19AC3E2C63}" type="datetimeFigureOut">
              <a:rPr lang="en-CA" smtClean="0"/>
              <a:t>2017-08-27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AD8-F86D-463C-B7DC-5F5E4198F2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8200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33F49-89BE-4611-A524-1A19AC3E2C63}" type="datetimeFigureOut">
              <a:rPr lang="en-CA" smtClean="0"/>
              <a:t>2017-08-27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D1AD8-F86D-463C-B7DC-5F5E4198F2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072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533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Technical Skills of Photography: </a:t>
            </a:r>
            <a:br>
              <a:rPr lang="en-US" dirty="0" smtClean="0"/>
            </a:br>
            <a:r>
              <a:rPr lang="en-US" dirty="0" smtClean="0"/>
              <a:t>Gr 11 Media &amp; Gr 12 Photography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43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WARNING for some this may be a bit of a review.  But you are responsible for these terms, and I expect you to show evidence of these skills in your photographs this semester.</a:t>
            </a:r>
          </a:p>
          <a:p>
            <a:endParaRPr lang="en-US" dirty="0"/>
          </a:p>
          <a:p>
            <a:r>
              <a:rPr lang="en-US" dirty="0" smtClean="0"/>
              <a:t>Ms. Cameron - PCI Visual Art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347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Camera Angles: High Angle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camera is angled down towards the subject. This has the effect of diminishing the subject, making them appear less powerful, less significant or even submissive.</a:t>
            </a:r>
          </a:p>
          <a:p>
            <a:endParaRPr lang="en-US" dirty="0" smtClean="0"/>
          </a:p>
          <a:p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36004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91281"/>
            <a:ext cx="3505200" cy="239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054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Camera Angles: Low Angle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shows the subject from below, giving them the impression of being more powerful or dominant.</a:t>
            </a:r>
          </a:p>
          <a:p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2514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3328554" cy="221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22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Camera Angles: Bird's Eye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1275628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scene is shown from directly above. This is a completely different and somewhat unnatural point of view which can be used for dramatic effect or for showing a different spatial perspective.</a:t>
            </a:r>
          </a:p>
          <a:p>
            <a:endParaRPr lang="en-US" dirty="0" smtClean="0"/>
          </a:p>
          <a:p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43000"/>
            <a:ext cx="2029691" cy="211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11" y="4343400"/>
            <a:ext cx="2247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24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66" y="2514600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274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Camera Angles: Slanted/Dutch </a:t>
            </a:r>
            <a:r>
              <a:rPr lang="en-US" dirty="0"/>
              <a:t>T</a:t>
            </a:r>
            <a:r>
              <a:rPr lang="en-US" dirty="0" smtClean="0"/>
              <a:t>ilt</a:t>
            </a:r>
            <a:br>
              <a:rPr lang="en-US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955" y="106781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camera is purposely tilted to one side so the horizon is on an angle. This creates an interesting and dramatic effect. </a:t>
            </a:r>
          </a:p>
          <a:p>
            <a:r>
              <a:rPr lang="en-US" dirty="0" smtClean="0"/>
              <a:t>Dutch tilts are also popular in MTV-style video production, where unusual angles and lots of camera movement play a big part.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91" y="4388842"/>
            <a:ext cx="3194582" cy="212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88843"/>
            <a:ext cx="3200400" cy="212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07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267200" cy="5059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way the elements or the subject is arranged.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Success = pulling the viewers eye across the whole image </a:t>
            </a:r>
            <a:r>
              <a:rPr lang="en-US" sz="1900" dirty="0" smtClean="0"/>
              <a:t>(so that everything is taken in) </a:t>
            </a:r>
            <a:r>
              <a:rPr lang="en-US" dirty="0" smtClean="0"/>
              <a:t>and then finally settling on the main subject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4671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25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Thirds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Image is divided horizontally and vertically into equal sections of three</a:t>
            </a:r>
          </a:p>
          <a:p>
            <a:r>
              <a:rPr lang="en-US" dirty="0" smtClean="0"/>
              <a:t>Main subject is positioned at the intersection of any two of the lines.</a:t>
            </a:r>
          </a:p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4038600" cy="268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657600" cy="273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414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Tight Crop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Intentionally moving the camera close to the subject to create focus or abstract the image.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51909"/>
            <a:ext cx="42291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51909"/>
            <a:ext cx="42291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7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Using natural frames to draw your eye to a main area of focus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124200"/>
            <a:ext cx="320623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14525"/>
            <a:ext cx="342093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19600"/>
            <a:ext cx="3276600" cy="218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6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close or far you are away from your subject creates different moods and focus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38" y="4648200"/>
            <a:ext cx="3053862" cy="198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2857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124200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10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of 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600200"/>
            <a:ext cx="3581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level of the camera in relation to the subject.  </a:t>
            </a:r>
          </a:p>
          <a:p>
            <a:r>
              <a:rPr lang="en-US" dirty="0" smtClean="0"/>
              <a:t>It can affect the mood of the photo.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2057400"/>
            <a:ext cx="480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047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of 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can flatter or distort the subject.</a:t>
            </a:r>
          </a:p>
          <a:p>
            <a:endParaRPr lang="en-US" dirty="0"/>
          </a:p>
          <a:p>
            <a:pPr lvl="1"/>
            <a:r>
              <a:rPr lang="en-US" dirty="0" smtClean="0"/>
              <a:t>Double chin…</a:t>
            </a:r>
          </a:p>
          <a:p>
            <a:pPr lvl="1"/>
            <a:r>
              <a:rPr lang="en-US" dirty="0" smtClean="0"/>
              <a:t>Short…</a:t>
            </a:r>
          </a:p>
          <a:p>
            <a:pPr lvl="1"/>
            <a:r>
              <a:rPr lang="en-US" dirty="0" smtClean="0"/>
              <a:t>Tall…</a:t>
            </a:r>
          </a:p>
          <a:p>
            <a:pPr lvl="1"/>
            <a:r>
              <a:rPr lang="en-US" dirty="0" smtClean="0"/>
              <a:t>Tall and Short person together…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9774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Angles: Eye-Level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This is the most common view, being the real-world angle that we are all used to. It shows subjects as we would expect to see them in real life. It is a fairly neutral shot.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55473"/>
            <a:ext cx="3756314" cy="250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42773"/>
            <a:ext cx="37338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460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401</Words>
  <Application>Microsoft Office PowerPoint</Application>
  <PresentationFormat>On-screen Show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Technical Skills of Photography:  Gr 11 Media &amp; Gr 12 Photography</vt:lpstr>
      <vt:lpstr>Composition</vt:lpstr>
      <vt:lpstr>Rule of Thirds</vt:lpstr>
      <vt:lpstr>Tight Crop</vt:lpstr>
      <vt:lpstr>Framing</vt:lpstr>
      <vt:lpstr>Proximity</vt:lpstr>
      <vt:lpstr>Point of View</vt:lpstr>
      <vt:lpstr>Point of View</vt:lpstr>
      <vt:lpstr>Camera Angles: Eye-Level</vt:lpstr>
      <vt:lpstr>Camera Angles: High Angle</vt:lpstr>
      <vt:lpstr>Camera Angles: Low Angle</vt:lpstr>
      <vt:lpstr>Camera Angles: Bird's Eye</vt:lpstr>
      <vt:lpstr>Camera Angles: Slanted/Dutch Tilt </vt:lpstr>
    </vt:vector>
  </TitlesOfParts>
  <Company>Thames Valley District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Technical Skills of Photography:  Gr 11 Media &amp; Gr 12 Photography</dc:title>
  <dc:creator>Cameron, Mary (6554)</dc:creator>
  <cp:lastModifiedBy>Cameron, Mary (6554)</cp:lastModifiedBy>
  <cp:revision>11</cp:revision>
  <cp:lastPrinted>2016-08-23T18:16:30Z</cp:lastPrinted>
  <dcterms:created xsi:type="dcterms:W3CDTF">2016-08-23T17:29:05Z</dcterms:created>
  <dcterms:modified xsi:type="dcterms:W3CDTF">2017-08-27T20:22:41Z</dcterms:modified>
</cp:coreProperties>
</file>